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53" r:id="rId10"/>
    <p:sldMasterId id="2147495665" r:id="rId11"/>
    <p:sldMasterId id="2147495677" r:id="rId12"/>
    <p:sldMasterId id="2147495701" r:id="rId13"/>
    <p:sldMasterId id="2147495749" r:id="rId14"/>
    <p:sldMasterId id="2147495809" r:id="rId15"/>
    <p:sldMasterId id="2147495821" r:id="rId16"/>
  </p:sldMasterIdLst>
  <p:notesMasterIdLst>
    <p:notesMasterId r:id="rId67"/>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085" r:id="rId50"/>
    <p:sldId id="4086" r:id="rId51"/>
    <p:sldId id="4087" r:id="rId52"/>
    <p:sldId id="4060" r:id="rId53"/>
    <p:sldId id="4051" r:id="rId54"/>
    <p:sldId id="4083" r:id="rId55"/>
    <p:sldId id="4089" r:id="rId56"/>
    <p:sldId id="4090" r:id="rId57"/>
    <p:sldId id="4003" r:id="rId58"/>
    <p:sldId id="4075" r:id="rId59"/>
    <p:sldId id="4018" r:id="rId60"/>
    <p:sldId id="4074" r:id="rId61"/>
    <p:sldId id="4035" r:id="rId62"/>
    <p:sldId id="4077" r:id="rId63"/>
    <p:sldId id="4049" r:id="rId64"/>
    <p:sldId id="3990" r:id="rId65"/>
    <p:sldId id="287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46D23-96ED-4C1D-8720-EA68CABA9C7C}" v="1" dt="2025-09-29T12:24:12.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9/29/2025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9/29/2025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9/29/2025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9/29/2025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9/29/2025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9/29/2025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9/29/2025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9/29/2025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9/29/2025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9/29/2025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9/29/2025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9/29/2025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5124359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81960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138074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670996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252730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320179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49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78511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7970750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594848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9/29/2025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12347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9/29/2025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9/29/2025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9/29/2025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9/29/2025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9/29/2025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9/29/2025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9/29/2025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9/29/2025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9/29/2025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9/29/2025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9/29/2025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9/29/2025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9/29/2025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9/29/2025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9/29/2025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9/29/2025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9/29/2025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9/29/2025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9/29/2025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3545539936"/>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9/29/2025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9/29/2025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9/29/2025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9/29/2025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9/29/2025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9/29/2025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9/29/2025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1.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forms.office.com/Pages/ResponsePage.aspx?id=Z2mOtJlocE-wRHRK3kZFYRVb0P9PDaBCmix56qZSyglUMk1HUEFGWk1LUkFSR04yV0ZPT0JGQ05QQi4u"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7.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13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7.xml"/></Relationships>
</file>

<file path=ppt/slides/_rels/slide4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18" Type="http://schemas.openxmlformats.org/officeDocument/2006/relationships/image" Target="../media/image118.png"/><Relationship Id="rId3" Type="http://schemas.openxmlformats.org/officeDocument/2006/relationships/image" Target="../media/image103.svg"/><Relationship Id="rId21" Type="http://schemas.openxmlformats.org/officeDocument/2006/relationships/image" Target="../media/image121.svg"/><Relationship Id="rId7" Type="http://schemas.openxmlformats.org/officeDocument/2006/relationships/image" Target="../media/image107.svg"/><Relationship Id="rId12" Type="http://schemas.openxmlformats.org/officeDocument/2006/relationships/image" Target="../media/image112.png"/><Relationship Id="rId17" Type="http://schemas.openxmlformats.org/officeDocument/2006/relationships/image" Target="../media/image117.sv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137.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5" Type="http://schemas.openxmlformats.org/officeDocument/2006/relationships/image" Target="../media/image115.svg"/><Relationship Id="rId23" Type="http://schemas.openxmlformats.org/officeDocument/2006/relationships/hyperlink" Target="mailto:mdill004@somerset.colegia.org" TargetMode="External"/><Relationship Id="rId10" Type="http://schemas.openxmlformats.org/officeDocument/2006/relationships/image" Target="../media/image110.png"/><Relationship Id="rId19" Type="http://schemas.openxmlformats.org/officeDocument/2006/relationships/image" Target="../media/image119.sv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4.png"/><Relationship Id="rId22" Type="http://schemas.openxmlformats.org/officeDocument/2006/relationships/hyperlink" Target="mailto:ageeb.linda@somersetcollegeprep.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1833541" y="990599"/>
            <a:ext cx="5619054" cy="4849091"/>
          </a:xfrm>
        </p:spPr>
        <p:txBody>
          <a:bodyPr vert="horz" lIns="91440" tIns="45720" rIns="91440" bIns="45720" rtlCol="0" anchor="ctr">
            <a:normAutofit/>
          </a:bodyPr>
          <a:lstStyle/>
          <a:p>
            <a:pPr algn="r"/>
            <a:r>
              <a:rPr lang="en-US">
                <a:solidFill>
                  <a:srgbClr val="FFFFFF"/>
                </a:solidFill>
              </a:rPr>
              <a:t>Lanyard Policy!</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082122">
                <a:alpha val="100000"/>
              </a:srgbClr>
            </a:gs>
            <a:gs pos="40000">
              <a:srgbClr val="295B53">
                <a:alpha val="100000"/>
              </a:srgbClr>
            </a:gs>
            <a:gs pos="60000">
              <a:srgbClr val="19B35C">
                <a:alpha val="100000"/>
              </a:srgbClr>
            </a:gs>
            <a:gs pos="85000">
              <a:srgbClr val="FCFF9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37646" y="-28936"/>
            <a:ext cx="12267291" cy="6915874"/>
          </a:xfrm>
          <a:custGeom>
            <a:avLst/>
            <a:gdLst/>
            <a:ahLst/>
            <a:cxnLst/>
            <a:rect l="l" t="t" r="r" b="b"/>
            <a:pathLst>
              <a:path w="18400937" h="10373811">
                <a:moveTo>
                  <a:pt x="0" y="0"/>
                </a:moveTo>
                <a:lnTo>
                  <a:pt x="18400938" y="0"/>
                </a:lnTo>
                <a:lnTo>
                  <a:pt x="18400938" y="10373810"/>
                </a:lnTo>
                <a:lnTo>
                  <a:pt x="0" y="10373810"/>
                </a:lnTo>
                <a:lnTo>
                  <a:pt x="0" y="0"/>
                </a:lnTo>
                <a:close/>
              </a:path>
            </a:pathLst>
          </a:custGeom>
          <a:blipFill>
            <a:blip r:embed="rId2"/>
            <a:stretch>
              <a:fillRect t="-9015" b="-9015"/>
            </a:stretch>
          </a:blipFill>
        </p:spPr>
        <p:txBody>
          <a:bodyPr/>
          <a:lstStyle/>
          <a:p>
            <a:pPr defTabSz="609630"/>
            <a:endParaRPr lang="en-US" sz="1200">
              <a:solidFill>
                <a:prstClr val="black"/>
              </a:solidFill>
              <a:latin typeface="Calibri"/>
            </a:endParaRPr>
          </a:p>
        </p:txBody>
      </p:sp>
      <p:sp>
        <p:nvSpPr>
          <p:cNvPr id="3" name="TextBox 3"/>
          <p:cNvSpPr txBox="1"/>
          <p:nvPr/>
        </p:nvSpPr>
        <p:spPr>
          <a:xfrm rot="1804286">
            <a:off x="9127054" y="561260"/>
            <a:ext cx="3286642" cy="1069524"/>
          </a:xfrm>
          <a:prstGeom prst="rect">
            <a:avLst/>
          </a:prstGeom>
        </p:spPr>
        <p:txBody>
          <a:bodyPr lIns="0" tIns="0" rIns="0" bIns="0" rtlCol="0" anchor="t">
            <a:spAutoFit/>
          </a:bodyPr>
          <a:lstStyle/>
          <a:p>
            <a:pPr algn="ctr" defTabSz="609630">
              <a:lnSpc>
                <a:spcPts val="4093"/>
              </a:lnSpc>
            </a:pPr>
            <a:r>
              <a:rPr lang="en-US" sz="5116">
                <a:solidFill>
                  <a:srgbClr val="FFDE59"/>
                </a:solidFill>
                <a:latin typeface="Gladiola"/>
                <a:ea typeface="Gladiola"/>
                <a:cs typeface="Gladiola"/>
                <a:sym typeface="Gladiola"/>
              </a:rPr>
              <a:t>You’re Invited!</a:t>
            </a:r>
          </a:p>
        </p:txBody>
      </p:sp>
      <p:sp>
        <p:nvSpPr>
          <p:cNvPr id="4" name="TextBox 4"/>
          <p:cNvSpPr txBox="1"/>
          <p:nvPr/>
        </p:nvSpPr>
        <p:spPr>
          <a:xfrm>
            <a:off x="1552311" y="69944"/>
            <a:ext cx="9087379" cy="2674258"/>
          </a:xfrm>
          <a:prstGeom prst="rect">
            <a:avLst/>
          </a:prstGeom>
        </p:spPr>
        <p:txBody>
          <a:bodyPr lIns="0" tIns="0" rIns="0" bIns="0" rtlCol="0" anchor="t">
            <a:spAutoFit/>
          </a:bodyPr>
          <a:lstStyle/>
          <a:p>
            <a:pPr algn="ctr" defTabSz="609630">
              <a:lnSpc>
                <a:spcPts val="10934"/>
              </a:lnSpc>
            </a:pPr>
            <a:r>
              <a:rPr lang="en-US" sz="7810" b="1">
                <a:solidFill>
                  <a:srgbClr val="FFEB99"/>
                </a:solidFill>
                <a:latin typeface="Recoleta Bold"/>
                <a:ea typeface="Recoleta Bold"/>
                <a:cs typeface="Recoleta Bold"/>
                <a:sym typeface="Recoleta Bold"/>
              </a:rPr>
              <a:t>Homecoming</a:t>
            </a:r>
          </a:p>
          <a:p>
            <a:pPr algn="ctr" defTabSz="609630">
              <a:lnSpc>
                <a:spcPts val="10934"/>
              </a:lnSpc>
              <a:spcBef>
                <a:spcPct val="0"/>
              </a:spcBef>
            </a:pPr>
            <a:r>
              <a:rPr lang="en-US" sz="7810" b="1">
                <a:solidFill>
                  <a:srgbClr val="FFEB99"/>
                </a:solidFill>
                <a:latin typeface="Recoleta Bold"/>
                <a:ea typeface="Recoleta Bold"/>
                <a:cs typeface="Recoleta Bold"/>
                <a:sym typeface="Recoleta Bold"/>
              </a:rPr>
              <a:t>2025</a:t>
            </a:r>
          </a:p>
        </p:txBody>
      </p:sp>
      <p:sp>
        <p:nvSpPr>
          <p:cNvPr id="5" name="TextBox 5"/>
          <p:cNvSpPr txBox="1"/>
          <p:nvPr/>
        </p:nvSpPr>
        <p:spPr>
          <a:xfrm>
            <a:off x="2442650" y="3200678"/>
            <a:ext cx="7306701" cy="3546420"/>
          </a:xfrm>
          <a:prstGeom prst="rect">
            <a:avLst/>
          </a:prstGeom>
        </p:spPr>
        <p:txBody>
          <a:bodyPr lIns="0" tIns="0" rIns="0" bIns="0" rtlCol="0" anchor="t">
            <a:spAutoFit/>
          </a:bodyPr>
          <a:lstStyle/>
          <a:p>
            <a:pPr algn="ctr" defTabSz="609630">
              <a:lnSpc>
                <a:spcPts val="4021"/>
              </a:lnSpc>
            </a:pPr>
            <a:r>
              <a:rPr lang="en-US" sz="2867" b="1">
                <a:solidFill>
                  <a:srgbClr val="FFEB99"/>
                </a:solidFill>
                <a:latin typeface="Recoleta Bold"/>
                <a:ea typeface="Recoleta Bold"/>
                <a:cs typeface="Recoleta Bold"/>
                <a:sym typeface="Recoleta Bold"/>
              </a:rPr>
              <a:t>Join us for a wonderful night on the Bayou!</a:t>
            </a:r>
          </a:p>
          <a:p>
            <a:pPr algn="ctr" defTabSz="609630">
              <a:lnSpc>
                <a:spcPts val="4021"/>
              </a:lnSpc>
            </a:pPr>
            <a:r>
              <a:rPr lang="en-US" sz="2867" b="1">
                <a:solidFill>
                  <a:srgbClr val="FFEB99"/>
                </a:solidFill>
                <a:latin typeface="Recoleta Bold"/>
                <a:ea typeface="Recoleta Bold"/>
                <a:cs typeface="Recoleta Bold"/>
                <a:sym typeface="Recoleta Bold"/>
              </a:rPr>
              <a:t>Theme: Night on the Bayou</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Time: 7pm - 10:30 pm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Date: Saturday, November 1st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Location: Tradition Town Hall</a:t>
            </a:r>
            <a:endParaRPr lang="en-US" sz="2867" b="1">
              <a:solidFill>
                <a:srgbClr val="FFEB99"/>
              </a:solidFill>
              <a:latin typeface="Recoleta Bold"/>
              <a:ea typeface="Recoleta Bold"/>
              <a:cs typeface="Recoleta Bold"/>
            </a:endParaRPr>
          </a:p>
          <a:p>
            <a:pPr algn="ctr" defTabSz="609630">
              <a:lnSpc>
                <a:spcPts val="4021"/>
              </a:lnSpc>
              <a:spcBef>
                <a:spcPct val="0"/>
              </a:spcBef>
            </a:pPr>
            <a:endParaRPr lang="en-US" sz="2872" b="1">
              <a:solidFill>
                <a:srgbClr val="FFEB99"/>
              </a:solidFill>
              <a:latin typeface="Recoleta Bold"/>
              <a:ea typeface="Recoleta Bold"/>
              <a:cs typeface="Recoleta Bold"/>
              <a:sym typeface="Recole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517C6-C839-6693-956B-9815028D32FC}"/>
              </a:ext>
            </a:extLst>
          </p:cNvPr>
          <p:cNvPicPr>
            <a:picLocks noChangeAspect="1"/>
          </p:cNvPicPr>
          <p:nvPr/>
        </p:nvPicPr>
        <p:blipFill>
          <a:blip r:embed="rId2"/>
          <a:stretch>
            <a:fillRect/>
          </a:stretch>
        </p:blipFill>
        <p:spPr>
          <a:xfrm>
            <a:off x="-22746" y="0"/>
            <a:ext cx="12214746" cy="6786670"/>
          </a:xfrm>
          <a:prstGeom prst="rect">
            <a:avLst/>
          </a:prstGeom>
        </p:spPr>
      </p:pic>
    </p:spTree>
    <p:extLst>
      <p:ext uri="{BB962C8B-B14F-4D97-AF65-F5344CB8AC3E}">
        <p14:creationId xmlns:p14="http://schemas.microsoft.com/office/powerpoint/2010/main" val="1688164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pPr defTabSz="609630"/>
            <a:endParaRPr lang="en-US" sz="1200">
              <a:solidFill>
                <a:prstClr val="black"/>
              </a:solidFill>
              <a:latin typeface="Calibri"/>
            </a:endParaRPr>
          </a:p>
        </p:txBody>
      </p:sp>
      <p:sp>
        <p:nvSpPr>
          <p:cNvPr id="3" name="Freeform 3">
            <a:hlinkClick r:id="rId3" tooltip="https://forms.office.com/Pages/ResponsePage.aspx?id=Z2mOtJlocE-wRHRK3kZFYRVb0P9PDaBCmix56qZSyglUMk1HUEFGWk1LUkFSR04yV0ZPT0JGQ05QQi4u"/>
          </p:cNvPr>
          <p:cNvSpPr/>
          <p:nvPr/>
        </p:nvSpPr>
        <p:spPr>
          <a:xfrm>
            <a:off x="-6227" y="1519649"/>
            <a:ext cx="5883963" cy="5341567"/>
          </a:xfrm>
          <a:custGeom>
            <a:avLst/>
            <a:gdLst/>
            <a:ahLst/>
            <a:cxnLst/>
            <a:rect l="l" t="t" r="r" b="b"/>
            <a:pathLst>
              <a:path w="8825944" h="8012350">
                <a:moveTo>
                  <a:pt x="0" y="0"/>
                </a:moveTo>
                <a:lnTo>
                  <a:pt x="8825944" y="0"/>
                </a:lnTo>
                <a:lnTo>
                  <a:pt x="8825944" y="8012351"/>
                </a:lnTo>
                <a:lnTo>
                  <a:pt x="0" y="8012351"/>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338814" y="-219"/>
            <a:ext cx="4854887" cy="5827573"/>
          </a:xfrm>
          <a:custGeom>
            <a:avLst/>
            <a:gdLst/>
            <a:ahLst/>
            <a:cxnLst/>
            <a:rect l="l" t="t" r="r" b="b"/>
            <a:pathLst>
              <a:path w="7411726" h="8676661">
                <a:moveTo>
                  <a:pt x="7411726" y="0"/>
                </a:moveTo>
                <a:lnTo>
                  <a:pt x="0" y="0"/>
                </a:lnTo>
                <a:lnTo>
                  <a:pt x="0" y="8676661"/>
                </a:lnTo>
                <a:lnTo>
                  <a:pt x="7411726" y="8676661"/>
                </a:lnTo>
                <a:lnTo>
                  <a:pt x="7411726"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15679" y="2675787"/>
            <a:ext cx="1627549" cy="2110275"/>
          </a:xfrm>
          <a:custGeom>
            <a:avLst/>
            <a:gdLst/>
            <a:ahLst/>
            <a:cxnLst/>
            <a:rect l="l" t="t" r="r" b="b"/>
            <a:pathLst>
              <a:path w="2441324" h="3165412">
                <a:moveTo>
                  <a:pt x="0" y="0"/>
                </a:moveTo>
                <a:lnTo>
                  <a:pt x="2441324" y="0"/>
                </a:lnTo>
                <a:lnTo>
                  <a:pt x="2441324" y="3165412"/>
                </a:lnTo>
                <a:lnTo>
                  <a:pt x="0" y="31654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87" y="40723"/>
            <a:ext cx="3051882" cy="5529532"/>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67444" y="5555176"/>
            <a:ext cx="1820550" cy="1037713"/>
          </a:xfrm>
          <a:custGeom>
            <a:avLst/>
            <a:gdLst/>
            <a:ahLst/>
            <a:cxnLst/>
            <a:rect l="l" t="t" r="r" b="b"/>
            <a:pathLst>
              <a:path w="2730825" h="1556570">
                <a:moveTo>
                  <a:pt x="0" y="0"/>
                </a:moveTo>
                <a:lnTo>
                  <a:pt x="2730826" y="0"/>
                </a:lnTo>
                <a:lnTo>
                  <a:pt x="2730826" y="1556571"/>
                </a:lnTo>
                <a:lnTo>
                  <a:pt x="0" y="1556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852843" y="-4262"/>
            <a:ext cx="3352575" cy="5806409"/>
          </a:xfrm>
          <a:custGeom>
            <a:avLst/>
            <a:gdLst/>
            <a:ahLst/>
            <a:cxnLst/>
            <a:rect l="l" t="t" r="r" b="b"/>
            <a:pathLst>
              <a:path w="5524881" h="8666481">
                <a:moveTo>
                  <a:pt x="5524882" y="0"/>
                </a:moveTo>
                <a:lnTo>
                  <a:pt x="0" y="0"/>
                </a:lnTo>
                <a:lnTo>
                  <a:pt x="0" y="8666481"/>
                </a:lnTo>
                <a:lnTo>
                  <a:pt x="5524882" y="8666481"/>
                </a:lnTo>
                <a:lnTo>
                  <a:pt x="5524882"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77604" y="14816"/>
            <a:ext cx="6307885" cy="596638"/>
          </a:xfrm>
          <a:prstGeom prst="rect">
            <a:avLst/>
          </a:prstGeom>
        </p:spPr>
        <p:txBody>
          <a:bodyPr lIns="0" tIns="0" rIns="0" bIns="0" rtlCol="0" anchor="t">
            <a:spAutoFit/>
          </a:bodyPr>
          <a:lstStyle/>
          <a:p>
            <a:pPr algn="ctr" defTabSz="609630">
              <a:lnSpc>
                <a:spcPts val="5133"/>
              </a:lnSpc>
              <a:spcBef>
                <a:spcPct val="0"/>
              </a:spcBef>
            </a:pPr>
            <a:r>
              <a:rPr lang="en-US" sz="3634" spc="33">
                <a:solidFill>
                  <a:srgbClr val="494121"/>
                </a:solidFill>
                <a:latin typeface="Shrikhand"/>
                <a:ea typeface="Shrikhand"/>
                <a:cs typeface="Shrikhand"/>
                <a:sym typeface="Shrikhand"/>
              </a:rPr>
              <a:t>Homecoming Music Request</a:t>
            </a:r>
          </a:p>
        </p:txBody>
      </p:sp>
      <p:sp>
        <p:nvSpPr>
          <p:cNvPr id="10" name="TextBox 10"/>
          <p:cNvSpPr txBox="1"/>
          <p:nvPr/>
        </p:nvSpPr>
        <p:spPr>
          <a:xfrm>
            <a:off x="2002153" y="5216663"/>
            <a:ext cx="8191395" cy="316690"/>
          </a:xfrm>
          <a:prstGeom prst="rect">
            <a:avLst/>
          </a:prstGeom>
        </p:spPr>
        <p:txBody>
          <a:bodyPr wrap="square" lIns="0" tIns="0" rIns="0" bIns="0" rtlCol="0" anchor="t">
            <a:spAutoFit/>
          </a:bodyPr>
          <a:lstStyle/>
          <a:p>
            <a:pPr algn="ctr" defTabSz="609630">
              <a:lnSpc>
                <a:spcPts val="2175"/>
              </a:lnSpc>
            </a:pPr>
            <a:r>
              <a:rPr lang="en-US" sz="3600">
                <a:solidFill>
                  <a:srgbClr val="494121"/>
                </a:solidFill>
                <a:latin typeface="Shrikhand"/>
                <a:ea typeface="Shrikhand"/>
                <a:cs typeface="Shrikhand"/>
                <a:hlinkClick r:id="rId3"/>
              </a:rPr>
              <a:t>Music Request Link</a:t>
            </a:r>
            <a:endParaRPr lang="en-US" sz="3600">
              <a:solidFill>
                <a:srgbClr val="494121"/>
              </a:solidFill>
              <a:latin typeface="Shrikhand"/>
              <a:ea typeface="Shrikhand"/>
              <a:cs typeface="Shrikhand"/>
            </a:endParaRPr>
          </a:p>
        </p:txBody>
      </p:sp>
      <p:sp>
        <p:nvSpPr>
          <p:cNvPr id="11" name="TextBox 11"/>
          <p:cNvSpPr txBox="1"/>
          <p:nvPr/>
        </p:nvSpPr>
        <p:spPr>
          <a:xfrm>
            <a:off x="2892206" y="1654204"/>
            <a:ext cx="5832493" cy="686791"/>
          </a:xfrm>
          <a:prstGeom prst="rect">
            <a:avLst/>
          </a:prstGeom>
        </p:spPr>
        <p:txBody>
          <a:bodyPr wrap="square" lIns="0" tIns="0" rIns="0" bIns="0" rtlCol="0" anchor="t">
            <a:spAutoFit/>
          </a:bodyPr>
          <a:lstStyle/>
          <a:p>
            <a:pPr algn="ctr" defTabSz="609630">
              <a:lnSpc>
                <a:spcPts val="2799"/>
              </a:lnSpc>
            </a:pPr>
            <a:r>
              <a:rPr lang="en-US" sz="1999">
                <a:solidFill>
                  <a:srgbClr val="494121"/>
                </a:solidFill>
                <a:latin typeface="Shrikhand"/>
                <a:ea typeface="Shrikhand"/>
                <a:cs typeface="Shrikhand"/>
                <a:sym typeface="Shrikhand"/>
              </a:rPr>
              <a:t>Check your email for a link to request songs for homecoming!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996A-A7E8-771F-1C57-1DFB0950AAD4}"/>
              </a:ext>
            </a:extLst>
          </p:cNvPr>
          <p:cNvPicPr>
            <a:picLocks noChangeAspect="1"/>
          </p:cNvPicPr>
          <p:nvPr/>
        </p:nvPicPr>
        <p:blipFill>
          <a:blip r:embed="rId2"/>
          <a:stretch>
            <a:fillRect/>
          </a:stretch>
        </p:blipFill>
        <p:spPr>
          <a:xfrm>
            <a:off x="2816352" y="0"/>
            <a:ext cx="6404650" cy="6858000"/>
          </a:xfrm>
          <a:prstGeom prst="rect">
            <a:avLst/>
          </a:prstGeom>
        </p:spPr>
      </p:pic>
    </p:spTree>
    <p:extLst>
      <p:ext uri="{BB962C8B-B14F-4D97-AF65-F5344CB8AC3E}">
        <p14:creationId xmlns:p14="http://schemas.microsoft.com/office/powerpoint/2010/main" val="4044031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291F-F764-BA01-EBD7-BC4719A2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12DB1-5BB7-C18B-FF14-F30B22C307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43B0B7-71B2-4632-BA0E-3396BFB6E8AD}"/>
              </a:ext>
            </a:extLst>
          </p:cNvPr>
          <p:cNvPicPr>
            <a:picLocks noChangeAspect="1"/>
          </p:cNvPicPr>
          <p:nvPr/>
        </p:nvPicPr>
        <p:blipFill>
          <a:blip r:embed="rId2"/>
          <a:stretch>
            <a:fillRect/>
          </a:stretch>
        </p:blipFill>
        <p:spPr>
          <a:xfrm>
            <a:off x="0" y="15727"/>
            <a:ext cx="12192000" cy="6826546"/>
          </a:xfrm>
          <a:prstGeom prst="rect">
            <a:avLst/>
          </a:prstGeom>
        </p:spPr>
      </p:pic>
    </p:spTree>
    <p:extLst>
      <p:ext uri="{BB962C8B-B14F-4D97-AF65-F5344CB8AC3E}">
        <p14:creationId xmlns:p14="http://schemas.microsoft.com/office/powerpoint/2010/main" val="1159506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208" y="508092"/>
            <a:ext cx="4358503" cy="1540830"/>
          </a:xfrm>
        </p:spPr>
        <p:txBody>
          <a:bodyPr anchor="t">
            <a:normAutofit/>
          </a:bodyPr>
          <a:lstStyle/>
          <a:p>
            <a:pPr>
              <a:lnSpc>
                <a:spcPct val="90000"/>
              </a:lnSpc>
            </a:pPr>
            <a:r>
              <a:rPr lang="en-US" b="1"/>
              <a:t>FBA</a:t>
            </a:r>
            <a:br>
              <a:rPr lang="en-US" sz="4200" b="1"/>
            </a:br>
            <a:r>
              <a:rPr lang="en-US" sz="2800" b="1"/>
              <a:t>Cornhole Construction!!!!</a:t>
            </a:r>
            <a:endParaRPr lang="en-US" sz="4200" b="1"/>
          </a:p>
        </p:txBody>
      </p:sp>
      <p:sp>
        <p:nvSpPr>
          <p:cNvPr id="3" name="Subtitle 2"/>
          <p:cNvSpPr>
            <a:spLocks noGrp="1"/>
          </p:cNvSpPr>
          <p:nvPr>
            <p:ph type="subTitle" idx="1"/>
          </p:nvPr>
        </p:nvSpPr>
        <p:spPr>
          <a:xfrm>
            <a:off x="520842" y="2924677"/>
            <a:ext cx="4378286" cy="1540830"/>
          </a:xfrm>
        </p:spPr>
        <p:txBody>
          <a:bodyPr vert="horz" lIns="91440" tIns="45720" rIns="91440" bIns="45720" rtlCol="0" anchor="b">
            <a:noAutofit/>
          </a:bodyPr>
          <a:lstStyle/>
          <a:p>
            <a:r>
              <a:rPr lang="en-US" sz="3000" b="1">
                <a:latin typeface="Baskerville Old Face"/>
              </a:rPr>
              <a:t>Monday &amp; Wednesday</a:t>
            </a:r>
          </a:p>
          <a:p>
            <a:r>
              <a:rPr lang="en-US" sz="3000" b="1">
                <a:latin typeface="Baskerville Old Face"/>
              </a:rPr>
              <a:t>During Lunch</a:t>
            </a:r>
          </a:p>
          <a:p>
            <a:r>
              <a:rPr lang="en-US" sz="3000" b="1">
                <a:latin typeface="Baskerville Old Face"/>
              </a:rPr>
              <a:t>Room 175</a:t>
            </a:r>
          </a:p>
        </p:txBody>
      </p:sp>
      <p:pic>
        <p:nvPicPr>
          <p:cNvPr id="7" name="Picture 6" descr="A Woodgrain Triangle #2 -Custom regulation size cornhole boards - Cornhole  Pro LLC">
            <a:extLst>
              <a:ext uri="{FF2B5EF4-FFF2-40B4-BE49-F238E27FC236}">
                <a16:creationId xmlns:a16="http://schemas.microsoft.com/office/drawing/2014/main" id="{AECA4F4C-3B8F-6B48-8795-EED65729ECC5}"/>
              </a:ext>
            </a:extLst>
          </p:cNvPr>
          <p:cNvPicPr>
            <a:picLocks noChangeAspect="1"/>
          </p:cNvPicPr>
          <p:nvPr/>
        </p:nvPicPr>
        <p:blipFill>
          <a:blip r:embed="rId2"/>
          <a:srcRect r="3" b="4318"/>
          <a:stretch>
            <a:fillRect/>
          </a:stretch>
        </p:blipFill>
        <p:spPr>
          <a:xfrm>
            <a:off x="5398477" y="508090"/>
            <a:ext cx="6271028" cy="5745379"/>
          </a:xfrm>
          <a:prstGeom prst="rect">
            <a:avLst/>
          </a:prstGeom>
        </p:spPr>
      </p:pic>
      <p:sp>
        <p:nvSpPr>
          <p:cNvPr id="10" name="TextBox 9">
            <a:extLst>
              <a:ext uri="{FF2B5EF4-FFF2-40B4-BE49-F238E27FC236}">
                <a16:creationId xmlns:a16="http://schemas.microsoft.com/office/drawing/2014/main" id="{818AD294-229F-D098-43E8-E4BBE3614623}"/>
              </a:ext>
            </a:extLst>
          </p:cNvPr>
          <p:cNvSpPr txBox="1"/>
          <p:nvPr/>
        </p:nvSpPr>
        <p:spPr>
          <a:xfrm>
            <a:off x="491554" y="5222418"/>
            <a:ext cx="440757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If you have any questions, 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Gunner - gcome001@somerset.colegia.org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Leo - lsalg001@somerset.colegia.org</a:t>
            </a:r>
          </a:p>
        </p:txBody>
      </p:sp>
      <p:sp>
        <p:nvSpPr>
          <p:cNvPr id="4" name="TextBox 3">
            <a:extLst>
              <a:ext uri="{FF2B5EF4-FFF2-40B4-BE49-F238E27FC236}">
                <a16:creationId xmlns:a16="http://schemas.microsoft.com/office/drawing/2014/main" id="{0E0DC204-0FEB-FE63-21EE-85D55633C160}"/>
              </a:ext>
            </a:extLst>
          </p:cNvPr>
          <p:cNvSpPr txBox="1"/>
          <p:nvPr/>
        </p:nvSpPr>
        <p:spPr>
          <a:xfrm>
            <a:off x="491554" y="1758121"/>
            <a:ext cx="43881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3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FBA Members Only --</a:t>
            </a:r>
            <a:endPar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301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FB108CE4-410E-5B15-9E67-5A673FBBE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A461D2-69DF-C4D1-ED00-68B5961D43FB}"/>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34E313A8-CB2E-7E3A-DBB3-4E0397F9B0B7}"/>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698744EC-72EC-4642-9397-A0D81101A8CA}"/>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2F04ADD3-3E74-C62A-F3EA-8242843D8C9E}"/>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C8301DF-4041-5C93-D1F0-F2AE4AE7432F}"/>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place.</a:t>
            </a:r>
          </a:p>
        </p:txBody>
      </p:sp>
    </p:spTree>
    <p:extLst>
      <p:ext uri="{BB962C8B-B14F-4D97-AF65-F5344CB8AC3E}">
        <p14:creationId xmlns:p14="http://schemas.microsoft.com/office/powerpoint/2010/main" val="4054707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5D42-2ADB-D14F-134E-6152B82D72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FA3046-97D4-3925-055B-FE4A93CE2E4A}"/>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3ABFE6D0-C675-AD6A-0A38-0F045BA27CF9}"/>
              </a:ext>
            </a:extLst>
          </p:cNvPr>
          <p:cNvSpPr txBox="1"/>
          <p:nvPr/>
        </p:nvSpPr>
        <p:spPr>
          <a:xfrm>
            <a:off x="3047238" y="3244334"/>
            <a:ext cx="6094476" cy="369332"/>
          </a:xfrm>
          <a:prstGeom prst="rect">
            <a:avLst/>
          </a:prstGeom>
          <a:noFill/>
        </p:spPr>
        <p:txBody>
          <a:bodyPr wrap="square">
            <a:spAutoFit/>
          </a:bodyPr>
          <a:lstStyle/>
          <a:p>
            <a:r>
              <a:rPr lang="en-US" dirty="0"/>
              <a:t> </a:t>
            </a:r>
          </a:p>
        </p:txBody>
      </p:sp>
      <p:pic>
        <p:nvPicPr>
          <p:cNvPr id="7" name="Picture 6">
            <a:extLst>
              <a:ext uri="{FF2B5EF4-FFF2-40B4-BE49-F238E27FC236}">
                <a16:creationId xmlns:a16="http://schemas.microsoft.com/office/drawing/2014/main" id="{CE0EA8A7-15CB-ABE3-33FA-AEFBD04015E3}"/>
              </a:ext>
            </a:extLst>
          </p:cNvPr>
          <p:cNvPicPr>
            <a:picLocks noChangeAspect="1"/>
          </p:cNvPicPr>
          <p:nvPr/>
        </p:nvPicPr>
        <p:blipFill>
          <a:blip r:embed="rId2"/>
          <a:stretch>
            <a:fillRect/>
          </a:stretch>
        </p:blipFill>
        <p:spPr>
          <a:xfrm>
            <a:off x="480229" y="247206"/>
            <a:ext cx="11231542" cy="6363588"/>
          </a:xfrm>
          <a:prstGeom prst="rect">
            <a:avLst/>
          </a:prstGeom>
        </p:spPr>
      </p:pic>
    </p:spTree>
    <p:extLst>
      <p:ext uri="{BB962C8B-B14F-4D97-AF65-F5344CB8AC3E}">
        <p14:creationId xmlns:p14="http://schemas.microsoft.com/office/powerpoint/2010/main" val="2376616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ertificate&#10;&#10;AI-generated content may be incorrect.">
            <a:extLst>
              <a:ext uri="{FF2B5EF4-FFF2-40B4-BE49-F238E27FC236}">
                <a16:creationId xmlns:a16="http://schemas.microsoft.com/office/drawing/2014/main" id="{182E1F77-1567-7651-C572-FE8428BD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0"/>
            <a:ext cx="12192000" cy="6820699"/>
          </a:xfrm>
          <a:prstGeom prst="rect">
            <a:avLst/>
          </a:prstGeom>
        </p:spPr>
      </p:pic>
    </p:spTree>
    <p:extLst>
      <p:ext uri="{BB962C8B-B14F-4D97-AF65-F5344CB8AC3E}">
        <p14:creationId xmlns:p14="http://schemas.microsoft.com/office/powerpoint/2010/main" val="3360402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9E35B-8838-1915-1527-F89CA127C6B4}"/>
              </a:ext>
            </a:extLst>
          </p:cNvPr>
          <p:cNvPicPr>
            <a:picLocks noChangeAspect="1"/>
          </p:cNvPicPr>
          <p:nvPr/>
        </p:nvPicPr>
        <p:blipFill>
          <a:blip r:embed="rId2"/>
          <a:stretch>
            <a:fillRect/>
          </a:stretch>
        </p:blipFill>
        <p:spPr>
          <a:xfrm>
            <a:off x="180149" y="75732"/>
            <a:ext cx="11831701" cy="6706536"/>
          </a:xfrm>
          <a:prstGeom prst="rect">
            <a:avLst/>
          </a:prstGeom>
        </p:spPr>
      </p:pic>
    </p:spTree>
    <p:extLst>
      <p:ext uri="{BB962C8B-B14F-4D97-AF65-F5344CB8AC3E}">
        <p14:creationId xmlns:p14="http://schemas.microsoft.com/office/powerpoint/2010/main" val="2478564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838427"/>
            <a:ext cx="6095999" cy="113266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2635561"/>
            <a:ext cx="6095998" cy="1132666"/>
          </a:xfrm>
        </p:spPr>
        <p:txBody>
          <a:bodyPr vert="horz" lIns="91440" tIns="45720" rIns="91440" bIns="45720" rtlCol="0">
            <a:normAutofit/>
          </a:bodyPr>
          <a:lstStyle/>
          <a:p>
            <a:pPr marR="0" algn="l">
              <a:spcAft>
                <a:spcPts val="800"/>
              </a:spcAft>
            </a:pPr>
            <a:endParaRPr lang="en-US" sz="600" b="1" i="0">
              <a:solidFill>
                <a:schemeClr val="bg1"/>
              </a:solidFill>
              <a:effectLst/>
            </a:endParaRPr>
          </a:p>
          <a:p>
            <a:pPr marR="0">
              <a:spcAft>
                <a:spcPts val="800"/>
              </a:spcAft>
            </a:pPr>
            <a:r>
              <a:rPr lang="en-US" sz="3600" b="1" i="0">
                <a:solidFill>
                  <a:schemeClr val="bg1"/>
                </a:solidFill>
                <a:effectLst/>
                <a:latin typeface="Algerian" panose="04020705040A02060702" pitchFamily="82" charset="0"/>
              </a:rPr>
              <a:t>Come join the adventure</a:t>
            </a:r>
            <a:endParaRPr lang="en-US" sz="800">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3771175"/>
            <a:ext cx="6095998" cy="1774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Mondays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3:50 to 5:15</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Rm.# 175</a:t>
            </a:r>
            <a:endParaRPr kumimoji="0" lang="en-US" sz="3200" b="0" i="0" u="none" strike="noStrike" kern="1200" cap="none" spc="0" normalizeH="0" baseline="0" noProof="0">
              <a:ln>
                <a:noFill/>
              </a:ln>
              <a:solidFill>
                <a:prstClr val="white"/>
              </a:solidFill>
              <a:effectLst/>
              <a:uLnTx/>
              <a:uFillTx/>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620742"/>
            <a:ext cx="2896401" cy="823047"/>
          </a:xfrm>
        </p:spPr>
        <p:txBody>
          <a:bodyPr>
            <a:normAutofit/>
          </a:bodyPr>
          <a:lstStyle/>
          <a:p>
            <a:r>
              <a:rPr lang="en-US">
                <a:solidFill>
                  <a:srgbClr val="FFFFFF"/>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1774007"/>
            <a:ext cx="5801224" cy="4905925"/>
          </a:xfrm>
        </p:spPr>
        <p:txBody>
          <a:bodyPr>
            <a:normAutofit lnSpcReduction="10000"/>
          </a:bodyPr>
          <a:lstStyle/>
          <a:p>
            <a:r>
              <a:rPr lang="en-US" sz="1400" u="sng">
                <a:solidFill>
                  <a:srgbClr val="FFFFFF"/>
                </a:solidFill>
              </a:rPr>
              <a:t>Monday</a:t>
            </a:r>
          </a:p>
          <a:p>
            <a:r>
              <a:rPr lang="en-US" sz="1400">
                <a:solidFill>
                  <a:srgbClr val="FFFFFF"/>
                </a:solidFill>
              </a:rPr>
              <a:t>Chorus (High School)- afterschool from 4-5:30		 </a:t>
            </a:r>
          </a:p>
          <a:p>
            <a:r>
              <a:rPr lang="en-US" sz="1400">
                <a:solidFill>
                  <a:srgbClr val="FFFFFF"/>
                </a:solidFill>
              </a:rPr>
              <a:t>Chess- at lunch, in 134A</a:t>
            </a:r>
          </a:p>
          <a:p>
            <a:r>
              <a:rPr lang="en-US" sz="1400">
                <a:solidFill>
                  <a:srgbClr val="FFFFFF"/>
                </a:solidFill>
              </a:rPr>
              <a:t>Neurons and Newtons- at lunch, in 243B</a:t>
            </a:r>
          </a:p>
          <a:p>
            <a:r>
              <a:rPr lang="en-US" sz="1400">
                <a:solidFill>
                  <a:srgbClr val="FFFFFF"/>
                </a:solidFill>
              </a:rPr>
              <a:t>Dungeons and Dragons- afterschool, in 175c, from 3:50-5:15</a:t>
            </a:r>
          </a:p>
          <a:p>
            <a:r>
              <a:rPr lang="en-US" sz="1400">
                <a:solidFill>
                  <a:srgbClr val="FFFFFF"/>
                </a:solidFill>
              </a:rPr>
              <a:t>Library Open to Middle School, at lunch, in 232A</a:t>
            </a:r>
          </a:p>
          <a:p>
            <a:r>
              <a:rPr lang="en-US" sz="1400" u="sng">
                <a:solidFill>
                  <a:srgbClr val="FFFFFF"/>
                </a:solidFill>
              </a:rPr>
              <a:t>Tuesday</a:t>
            </a:r>
          </a:p>
          <a:p>
            <a:r>
              <a:rPr lang="en-US" sz="1400">
                <a:solidFill>
                  <a:srgbClr val="FFFFFF"/>
                </a:solidFill>
              </a:rPr>
              <a:t>K-Pop- at lunch, in 230A</a:t>
            </a:r>
          </a:p>
          <a:p>
            <a:r>
              <a:rPr lang="en-US" sz="1400">
                <a:solidFill>
                  <a:srgbClr val="FFFFFF"/>
                </a:solidFill>
              </a:rPr>
              <a:t>Drama- afterschool in 167c, 4-5pm</a:t>
            </a:r>
          </a:p>
          <a:p>
            <a:r>
              <a:rPr lang="en-US" sz="1400">
                <a:solidFill>
                  <a:srgbClr val="FFFFFF"/>
                </a:solidFill>
              </a:rPr>
              <a:t>Gaming Club- afterschool, from 3:45-5pm in 276c</a:t>
            </a:r>
          </a:p>
          <a:p>
            <a:r>
              <a:rPr lang="en-US" sz="1400">
                <a:solidFill>
                  <a:srgbClr val="FFFFFF"/>
                </a:solidFill>
              </a:rPr>
              <a:t>Library Open to Middle School, at lunch, in 232A</a:t>
            </a:r>
          </a:p>
          <a:p>
            <a:r>
              <a:rPr lang="en-US" sz="1400" u="sng">
                <a:solidFill>
                  <a:srgbClr val="FFFFFF"/>
                </a:solidFill>
              </a:rPr>
              <a:t>Wednesday</a:t>
            </a:r>
          </a:p>
          <a:p>
            <a:r>
              <a:rPr lang="en-US" sz="1400">
                <a:solidFill>
                  <a:srgbClr val="FFFFFF"/>
                </a:solidFill>
              </a:rPr>
              <a:t>SGA- Afterschool at 4pm</a:t>
            </a:r>
          </a:p>
          <a:p>
            <a:r>
              <a:rPr lang="en-US" sz="1400">
                <a:solidFill>
                  <a:srgbClr val="FFFFFF"/>
                </a:solidFill>
              </a:rPr>
              <a:t>First Priority- at lunch in the gym</a:t>
            </a:r>
          </a:p>
          <a:p>
            <a:r>
              <a:rPr lang="en-US" sz="1400">
                <a:solidFill>
                  <a:srgbClr val="FFFFFF"/>
                </a:solidFill>
              </a:rPr>
              <a:t>Crochet Club- afterschool from 3:45-5:25, in 235A</a:t>
            </a:r>
          </a:p>
          <a:p>
            <a:r>
              <a:rPr lang="en-US" sz="1400">
                <a:solidFill>
                  <a:srgbClr val="FFFFFF"/>
                </a:solidFill>
              </a:rPr>
              <a:t>Odyssey of the Mind- at lunch, in 276C</a:t>
            </a:r>
          </a:p>
          <a:p>
            <a:r>
              <a:rPr lang="en-US" sz="1400">
                <a:solidFill>
                  <a:srgbClr val="FFFFFF"/>
                </a:solidFill>
              </a:rPr>
              <a:t>Library Open to High School,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2266345"/>
            <a:ext cx="5097780" cy="3910618"/>
          </a:xfrm>
        </p:spPr>
        <p:txBody>
          <a:bodyPr>
            <a:normAutofit lnSpcReduction="10000"/>
          </a:bodyPr>
          <a:lstStyle/>
          <a:p>
            <a:r>
              <a:rPr lang="en-US" sz="1700" u="sng">
                <a:solidFill>
                  <a:srgbClr val="FFFFFF"/>
                </a:solidFill>
              </a:rPr>
              <a:t>Thursday</a:t>
            </a:r>
          </a:p>
          <a:p>
            <a:r>
              <a:rPr lang="en-US" sz="1700">
                <a:solidFill>
                  <a:srgbClr val="FFFFFF"/>
                </a:solidFill>
              </a:rPr>
              <a:t>Artists for a Cause- at lunch, in 268c</a:t>
            </a:r>
          </a:p>
          <a:p>
            <a:r>
              <a:rPr lang="en-US" sz="1700">
                <a:solidFill>
                  <a:srgbClr val="FFFFFF"/>
                </a:solidFill>
              </a:rPr>
              <a:t>Future Builders of America- at lunch in 175c</a:t>
            </a:r>
          </a:p>
          <a:p>
            <a:r>
              <a:rPr lang="en-US" sz="1700">
                <a:solidFill>
                  <a:srgbClr val="FFFFFF"/>
                </a:solidFill>
              </a:rPr>
              <a:t>Prom Committee/Planning- 276A at lunch </a:t>
            </a:r>
          </a:p>
          <a:p>
            <a:r>
              <a:rPr lang="en-US" sz="1700">
                <a:solidFill>
                  <a:srgbClr val="FFFFFF"/>
                </a:solidFill>
              </a:rPr>
              <a:t>Computer Science Club- at lunch and afterschool, in 128A</a:t>
            </a:r>
          </a:p>
          <a:p>
            <a:r>
              <a:rPr lang="en-US" sz="1700">
                <a:solidFill>
                  <a:srgbClr val="FFFFFF"/>
                </a:solidFill>
              </a:rPr>
              <a:t>Library Open to High School, at lunch, in 232A</a:t>
            </a:r>
          </a:p>
          <a:p>
            <a:r>
              <a:rPr lang="en-US" sz="1700" u="sng">
                <a:solidFill>
                  <a:srgbClr val="FFFFFF"/>
                </a:solidFill>
              </a:rPr>
              <a:t>Friday</a:t>
            </a:r>
          </a:p>
          <a:p>
            <a:r>
              <a:rPr lang="en-US" sz="1700">
                <a:solidFill>
                  <a:srgbClr val="FFFFFF"/>
                </a:solidFill>
              </a:rPr>
              <a:t>Movie Club- at lunch, in 134A</a:t>
            </a:r>
          </a:p>
          <a:p>
            <a:r>
              <a:rPr lang="en-US" sz="1700">
                <a:solidFill>
                  <a:srgbClr val="FFFFFF"/>
                </a:solidFill>
              </a:rPr>
              <a:t>Gay-Straight Alliance- at lunch, in 169c</a:t>
            </a:r>
          </a:p>
          <a:p>
            <a:r>
              <a:rPr lang="en-US" altLang="en-US" sz="1700">
                <a:solidFill>
                  <a:srgbClr val="FFFFFF"/>
                </a:solidFill>
                <a:latin typeface="Aptos" panose="020B0004020202020204" pitchFamily="34" charset="0"/>
              </a:rPr>
              <a:t>Middle School Science Olympiad at lunch, in 245B </a:t>
            </a:r>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2212</Words>
  <Application>Microsoft Office PowerPoint</Application>
  <PresentationFormat>Widescreen</PresentationFormat>
  <Paragraphs>323</Paragraphs>
  <Slides>50</Slides>
  <Notes>1</Notes>
  <HiddenSlides>0</HiddenSlides>
  <MMClips>0</MMClips>
  <ScaleCrop>false</ScaleCrop>
  <HeadingPairs>
    <vt:vector size="6" baseType="variant">
      <vt:variant>
        <vt:lpstr>Fonts Used</vt:lpstr>
      </vt:variant>
      <vt:variant>
        <vt:i4>31</vt:i4>
      </vt:variant>
      <vt:variant>
        <vt:lpstr>Theme</vt:lpstr>
      </vt:variant>
      <vt:variant>
        <vt:i4>16</vt:i4>
      </vt:variant>
      <vt:variant>
        <vt:lpstr>Slide Titles</vt:lpstr>
      </vt:variant>
      <vt:variant>
        <vt:i4>50</vt:i4>
      </vt:variant>
    </vt:vector>
  </HeadingPairs>
  <TitlesOfParts>
    <vt:vector size="97" baseType="lpstr">
      <vt:lpstr>Aileron Bold</vt:lpstr>
      <vt:lpstr>Algerian</vt:lpstr>
      <vt:lpstr>Aller</vt:lpstr>
      <vt:lpstr>Aptos</vt:lpstr>
      <vt:lpstr>Aptos Display</vt:lpstr>
      <vt:lpstr>Arial</vt:lpstr>
      <vt:lpstr>Arial Black</vt:lpstr>
      <vt:lpstr>Arial Nova</vt:lpstr>
      <vt:lpstr>Baskerville Old Face</vt:lpstr>
      <vt:lpstr>Bookman Old Style</vt:lpstr>
      <vt:lpstr>Calibri</vt:lpstr>
      <vt:lpstr>Calibri Light</vt:lpstr>
      <vt:lpstr>Calisto MT</vt:lpstr>
      <vt:lpstr>Courier New</vt:lpstr>
      <vt:lpstr>Georgia</vt:lpstr>
      <vt:lpstr>Gill Sans Nova</vt:lpstr>
      <vt:lpstr>Gladiola</vt:lpstr>
      <vt:lpstr>Grandview Display</vt:lpstr>
      <vt:lpstr>Modern Love</vt:lpstr>
      <vt:lpstr>More Sugar</vt:lpstr>
      <vt:lpstr>Nine by Five</vt:lpstr>
      <vt:lpstr>Norwester</vt:lpstr>
      <vt:lpstr>Open sans</vt:lpstr>
      <vt:lpstr>Recoleta Bold</vt:lpstr>
      <vt:lpstr>Rockwell</vt:lpstr>
      <vt:lpstr>Segoe UI</vt:lpstr>
      <vt:lpstr>Shrikhand</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MinimalXOVTI</vt:lpstr>
      <vt:lpstr>3_Office Theme</vt:lpstr>
      <vt:lpstr>1_Office Theme</vt:lpstr>
      <vt:lpstr>5_Office Theme</vt:lpstr>
      <vt:lpstr>7_Office Theme</vt:lpstr>
      <vt:lpstr>ChronicleVTI</vt:lpstr>
      <vt:lpstr>6_Office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vt:lpstr>
      <vt:lpstr>PowerPoint Presentation</vt:lpstr>
      <vt:lpstr>PowerPoint Presentation</vt:lpstr>
      <vt:lpstr>PowerPoint Presentation</vt:lpstr>
      <vt:lpstr>PowerPoint Presentation</vt:lpstr>
      <vt:lpstr>PowerPoint Presentation</vt:lpstr>
      <vt:lpstr>FBA Cornhole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2025-09-29T12:26:17Z</dcterms:modified>
</cp:coreProperties>
</file>